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4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3FD1-E04F-9502-4BD9-C3ACA7BD1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10A93-61EA-A77C-C7E1-AC44D4E0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E82B-2D19-E812-939B-2E748B01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09C81-418B-1A4E-935F-FB8337EF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9716-6A48-3181-E44B-28F3E886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4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64BE-DCD3-5D00-D326-B2A5154D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4ACFC-FAF2-F484-8DF7-A5B3307FD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01E9-F227-CAB5-71DD-A07A1F76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FB78B-843C-B2EB-8575-E10D0C7D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94225-266E-9E65-6A26-18E45A3A3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5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3F1337-C229-A14B-92B5-44922620E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6E1B-5456-53F5-615A-F42B7F247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27B47-A884-F7E0-B921-F0D718E99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70D66-3131-BF47-F84C-D8A5C5AD5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30E8-15FE-5590-F7CA-58F00CE3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02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3037-506B-DC17-720D-2CDB49D7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7B6AF-F727-0DA3-8045-FD00C3E01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72E27-4845-C73A-40D4-AED56E00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9CE00-4B0C-A1B6-1B02-AD8CC932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AFE1E-0FE8-F833-1510-27C9BD00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6C7F-D37A-4E6C-EA8A-48EB95530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46E18-5C7E-3981-A690-7008980A0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B2BA-0B55-0252-19F3-6043A400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999F-2330-0D77-4714-A55C4ACB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7498-0725-9727-D7AF-2424C9F2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9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B326-C766-4ECF-D52B-8E23766F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8CC3A-BC8E-D087-BE64-0CD410E73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5C6B-40DD-C20B-6EAA-38DCC8E5E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9DB10-65E8-A819-8B0A-AC3B17D8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33511-78E8-C6F7-5F04-91FF3594F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4691BB-6F47-E01D-2816-E95F8BE4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2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304D-0E46-A7DF-A112-14A6C67CE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2C2FB-1564-D72A-1E9F-44849D5C8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432A4-C47A-7512-6B15-F2A10BC88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7FC5B-E6A0-E71F-C4DF-8256270D0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B33659-05DA-0A47-3420-E04FDC18B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10EDA-F944-ECAA-FDF3-FD9F63ED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5B6EE-17F5-4A67-04F5-4063E1E2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27B86-26C9-8D82-F0D4-3E4DBD58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7B84-183E-14E5-1E7F-C92557BF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F39DA-EB98-6967-5F98-893F398C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AA6B99-C5B2-225C-4BDF-208BD861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6D022-BA3D-1229-97E2-265BD143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0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1B097A-804C-8602-8726-1C61817B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56529-30EA-A62F-95EE-EF108F9F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0959F-7DD0-C62D-A19D-4EF8E72F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7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6BC6-269A-C99C-A73F-FE097F91B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0A10-EF03-0AF3-D70E-92AF3AE4B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AFC85-9A96-3572-1EC4-04EBF033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539BE-4FA0-E8C2-FA35-B2704E9D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7C7A5-17A7-AC1D-735E-5FC2CD22B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0DC6-9EDA-9A13-A9C9-BD13E3FB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1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6429F-D838-5555-A861-8726CB52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06256-7C71-B27C-1D91-4E442D790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832F4-3B38-65ED-E673-CEDB56477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2C292-BA72-174A-3C90-1AF52B583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0FD95-2334-875D-F07B-89834D92A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F3F1E-3FBF-401C-3F89-917CAC24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9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23C696-12B0-13AC-96AF-CBBF188B1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5277B-134C-A24E-6ABD-9BBA61D08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84746-471D-2ABD-22AA-4A1BA13FD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EF634-5F3D-4BD9-8059-518E60A69D6E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D014-A8C3-AEC4-9963-8F7B51224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23CA-4E26-2468-5194-7846BED7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DB79-AD71-4E17-81D6-FCEA7A3BE8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43D565-BF5C-ED9F-ABB7-B76A0C7B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84" y="1753284"/>
            <a:ext cx="5302904" cy="3904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2F49A-6F94-B644-3E09-02A2C8FDB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3284"/>
            <a:ext cx="5310188" cy="3904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258B2D-DD2C-92CC-B559-AB4E11B8A322}"/>
              </a:ext>
            </a:extLst>
          </p:cNvPr>
          <p:cNvSpPr txBox="1"/>
          <p:nvPr/>
        </p:nvSpPr>
        <p:spPr>
          <a:xfrm>
            <a:off x="2703393" y="138395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8A4DD-77F7-CC4C-F401-B6B4D8244A94}"/>
              </a:ext>
            </a:extLst>
          </p:cNvPr>
          <p:cNvSpPr txBox="1"/>
          <p:nvPr/>
        </p:nvSpPr>
        <p:spPr>
          <a:xfrm>
            <a:off x="8389262" y="138395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 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9735E7-FE59-5A5C-053A-A962D11F5B25}"/>
              </a:ext>
            </a:extLst>
          </p:cNvPr>
          <p:cNvGrpSpPr/>
          <p:nvPr/>
        </p:nvGrpSpPr>
        <p:grpSpPr>
          <a:xfrm>
            <a:off x="759232" y="2305282"/>
            <a:ext cx="2181757" cy="3054118"/>
            <a:chOff x="759232" y="2313749"/>
            <a:chExt cx="2181757" cy="26327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7BB7F8-2699-908B-3988-664AE87E046C}"/>
                </a:ext>
              </a:extLst>
            </p:cNvPr>
            <p:cNvSpPr/>
            <p:nvPr/>
          </p:nvSpPr>
          <p:spPr>
            <a:xfrm>
              <a:off x="759232" y="2313749"/>
              <a:ext cx="541867" cy="2632735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7A7A66-A591-FE17-7A93-64F3DC84B8E0}"/>
                </a:ext>
              </a:extLst>
            </p:cNvPr>
            <p:cNvSpPr/>
            <p:nvPr/>
          </p:nvSpPr>
          <p:spPr>
            <a:xfrm>
              <a:off x="1310623" y="2313749"/>
              <a:ext cx="541867" cy="2632735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3C5526-0980-7CC0-9530-647F4A255126}"/>
                </a:ext>
              </a:extLst>
            </p:cNvPr>
            <p:cNvSpPr/>
            <p:nvPr/>
          </p:nvSpPr>
          <p:spPr>
            <a:xfrm>
              <a:off x="1857254" y="2313749"/>
              <a:ext cx="541867" cy="2632735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9449EEA-ACD3-61E8-D47A-13C2687250AD}"/>
                </a:ext>
              </a:extLst>
            </p:cNvPr>
            <p:cNvSpPr/>
            <p:nvPr/>
          </p:nvSpPr>
          <p:spPr>
            <a:xfrm>
              <a:off x="2399122" y="2313749"/>
              <a:ext cx="541867" cy="2632735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79E79F-DB54-4FDC-4ED4-6B8005047683}"/>
              </a:ext>
            </a:extLst>
          </p:cNvPr>
          <p:cNvGrpSpPr/>
          <p:nvPr/>
        </p:nvGrpSpPr>
        <p:grpSpPr>
          <a:xfrm>
            <a:off x="6334124" y="2306990"/>
            <a:ext cx="5003801" cy="574304"/>
            <a:chOff x="6272212" y="2306990"/>
            <a:chExt cx="5310188" cy="5743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87F36A-3A9A-32B6-0AA0-1B735D2EEEF4}"/>
                </a:ext>
              </a:extLst>
            </p:cNvPr>
            <p:cNvSpPr/>
            <p:nvPr/>
          </p:nvSpPr>
          <p:spPr>
            <a:xfrm>
              <a:off x="6272212" y="2306990"/>
              <a:ext cx="5310188" cy="13628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730569-46D0-0F5C-97FF-3E370913A2F2}"/>
                </a:ext>
              </a:extLst>
            </p:cNvPr>
            <p:cNvSpPr/>
            <p:nvPr/>
          </p:nvSpPr>
          <p:spPr>
            <a:xfrm>
              <a:off x="6272212" y="2451929"/>
              <a:ext cx="5310188" cy="141813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70D8A1-B269-4785-0E19-DF060237C0AE}"/>
                </a:ext>
              </a:extLst>
            </p:cNvPr>
            <p:cNvSpPr/>
            <p:nvPr/>
          </p:nvSpPr>
          <p:spPr>
            <a:xfrm>
              <a:off x="6272212" y="2592941"/>
              <a:ext cx="5310188" cy="141813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9F4D5-B3ED-287A-4750-697470E0BA4E}"/>
                </a:ext>
              </a:extLst>
            </p:cNvPr>
            <p:cNvSpPr/>
            <p:nvPr/>
          </p:nvSpPr>
          <p:spPr>
            <a:xfrm>
              <a:off x="6272212" y="2739481"/>
              <a:ext cx="5310188" cy="14181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84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_xyz">
            <a:hlinkClick r:id="" action="ppaction://media"/>
            <a:extLst>
              <a:ext uri="{FF2B5EF4-FFF2-40B4-BE49-F238E27FC236}">
                <a16:creationId xmlns:a16="http://schemas.microsoft.com/office/drawing/2014/main" id="{90738CE0-0E23-847D-80D0-D8D7207CF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7390" y="2092992"/>
            <a:ext cx="4572102" cy="34290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8A3E29-C123-DE96-8EA5-FCDCCA193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329" y="1678598"/>
            <a:ext cx="3763651" cy="30516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8A3BE7-4429-AA3A-1174-B26A5C4CEC6D}"/>
              </a:ext>
            </a:extLst>
          </p:cNvPr>
          <p:cNvSpPr txBox="1"/>
          <p:nvPr/>
        </p:nvSpPr>
        <p:spPr>
          <a:xfrm>
            <a:off x="2565205" y="1064812"/>
            <a:ext cx="201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“plot” (2D)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881F6A-F2B9-F05B-C55D-3B94871F3595}"/>
              </a:ext>
            </a:extLst>
          </p:cNvPr>
          <p:cNvSpPr txBox="1"/>
          <p:nvPr/>
        </p:nvSpPr>
        <p:spPr>
          <a:xfrm>
            <a:off x="7163284" y="1064812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“plot3” (3D)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AA1CCF-87D8-7957-C5D3-C452F601BA3F}"/>
              </a:ext>
            </a:extLst>
          </p:cNvPr>
          <p:cNvSpPr txBox="1"/>
          <p:nvPr/>
        </p:nvSpPr>
        <p:spPr>
          <a:xfrm>
            <a:off x="6538529" y="2071496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plot3([4, 2, 3], [5, 4, 2], [2, 3, 4])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5D25BD-0879-9BE9-0DEB-BE6F2A7CBA20}"/>
              </a:ext>
            </a:extLst>
          </p:cNvPr>
          <p:cNvSpPr/>
          <p:nvPr/>
        </p:nvSpPr>
        <p:spPr>
          <a:xfrm>
            <a:off x="7196442" y="2129518"/>
            <a:ext cx="693990" cy="27233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09EE39-7D34-4D8E-3620-D318D148D581}"/>
              </a:ext>
            </a:extLst>
          </p:cNvPr>
          <p:cNvSpPr txBox="1"/>
          <p:nvPr/>
        </p:nvSpPr>
        <p:spPr>
          <a:xfrm>
            <a:off x="7321351" y="1601057"/>
            <a:ext cx="35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E60E7E-38FA-6180-8216-066788261C11}"/>
              </a:ext>
            </a:extLst>
          </p:cNvPr>
          <p:cNvSpPr txBox="1"/>
          <p:nvPr/>
        </p:nvSpPr>
        <p:spPr>
          <a:xfrm>
            <a:off x="8188671" y="1653935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Harlow Solid Italic" panose="04030604020F02020D02" pitchFamily="82" charset="0"/>
              </a:rPr>
              <a:t>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0B7832D-0344-754C-9714-BEC9EF209EFB}"/>
              </a:ext>
            </a:extLst>
          </p:cNvPr>
          <p:cNvSpPr/>
          <p:nvPr/>
        </p:nvSpPr>
        <p:spPr>
          <a:xfrm>
            <a:off x="7992378" y="2129518"/>
            <a:ext cx="715018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27E7627-0084-62A3-60A7-D6584F739241}"/>
              </a:ext>
            </a:extLst>
          </p:cNvPr>
          <p:cNvSpPr/>
          <p:nvPr/>
        </p:nvSpPr>
        <p:spPr>
          <a:xfrm>
            <a:off x="8805178" y="2129518"/>
            <a:ext cx="715018" cy="27233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4D47C5-F99D-7882-C9E6-0FE7714D50DF}"/>
              </a:ext>
            </a:extLst>
          </p:cNvPr>
          <p:cNvSpPr txBox="1"/>
          <p:nvPr/>
        </p:nvSpPr>
        <p:spPr>
          <a:xfrm>
            <a:off x="8939060" y="1601057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Harlow Solid Italic" panose="04030604020F02020D02" pitchFamily="82" charset="0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644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B7CA672-C3C6-94A6-D09E-14904487A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5865"/>
              </p:ext>
            </p:extLst>
          </p:nvPr>
        </p:nvGraphicFramePr>
        <p:xfrm>
          <a:off x="2492499" y="697323"/>
          <a:ext cx="6541984" cy="482208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35496">
                  <a:extLst>
                    <a:ext uri="{9D8B030D-6E8A-4147-A177-3AD203B41FA5}">
                      <a16:colId xmlns:a16="http://schemas.microsoft.com/office/drawing/2014/main" val="3053200454"/>
                    </a:ext>
                  </a:extLst>
                </a:gridCol>
                <a:gridCol w="1635496">
                  <a:extLst>
                    <a:ext uri="{9D8B030D-6E8A-4147-A177-3AD203B41FA5}">
                      <a16:colId xmlns:a16="http://schemas.microsoft.com/office/drawing/2014/main" val="2345455274"/>
                    </a:ext>
                  </a:extLst>
                </a:gridCol>
                <a:gridCol w="1635496">
                  <a:extLst>
                    <a:ext uri="{9D8B030D-6E8A-4147-A177-3AD203B41FA5}">
                      <a16:colId xmlns:a16="http://schemas.microsoft.com/office/drawing/2014/main" val="3678232225"/>
                    </a:ext>
                  </a:extLst>
                </a:gridCol>
                <a:gridCol w="1635496">
                  <a:extLst>
                    <a:ext uri="{9D8B030D-6E8A-4147-A177-3AD203B41FA5}">
                      <a16:colId xmlns:a16="http://schemas.microsoft.com/office/drawing/2014/main" val="2771204782"/>
                    </a:ext>
                  </a:extLst>
                </a:gridCol>
              </a:tblGrid>
              <a:tr h="120552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784338"/>
                  </a:ext>
                </a:extLst>
              </a:tr>
              <a:tr h="120552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455409"/>
                  </a:ext>
                </a:extLst>
              </a:tr>
              <a:tr h="120552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4229358"/>
                  </a:ext>
                </a:extLst>
              </a:tr>
              <a:tr h="120552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8599" marR="78599" marT="39300" marB="393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6291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081872-3A5A-C426-3B54-7A0CDDD526FA}"/>
                  </a:ext>
                </a:extLst>
              </p:cNvPr>
              <p:cNvSpPr txBox="1"/>
              <p:nvPr/>
            </p:nvSpPr>
            <p:spPr>
              <a:xfrm>
                <a:off x="4904269" y="5892041"/>
                <a:ext cx="17712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081872-3A5A-C426-3B54-7A0CDDD52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269" y="5892041"/>
                <a:ext cx="1771254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DCF54B-0BA7-365D-A2C8-91079B84FC42}"/>
                  </a:ext>
                </a:extLst>
              </p:cNvPr>
              <p:cNvSpPr txBox="1"/>
              <p:nvPr/>
            </p:nvSpPr>
            <p:spPr>
              <a:xfrm rot="16200000">
                <a:off x="955305" y="2813889"/>
                <a:ext cx="17770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DCF54B-0BA7-365D-A2C8-91079B84F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55305" y="2813889"/>
                <a:ext cx="177702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CAA4CB-A456-3264-598F-0054B1DF98A0}"/>
                  </a:ext>
                </a:extLst>
              </p:cNvPr>
              <p:cNvSpPr txBox="1"/>
              <p:nvPr/>
            </p:nvSpPr>
            <p:spPr>
              <a:xfrm>
                <a:off x="5763491" y="3108366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(0, 0)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CAA4CB-A456-3264-598F-0054B1DF9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1" y="3108366"/>
                <a:ext cx="834972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A714E82B-EDB9-65A1-1DF5-5469AFD4A8A7}"/>
              </a:ext>
            </a:extLst>
          </p:cNvPr>
          <p:cNvSpPr/>
          <p:nvPr/>
        </p:nvSpPr>
        <p:spPr>
          <a:xfrm>
            <a:off x="5673002" y="301788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CA16C4-CF2C-ECF4-0752-CCF8B2CD7A27}"/>
              </a:ext>
            </a:extLst>
          </p:cNvPr>
          <p:cNvSpPr/>
          <p:nvPr/>
        </p:nvSpPr>
        <p:spPr>
          <a:xfrm>
            <a:off x="5673002" y="1812357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6BDAF6-1F25-9428-5AE1-5B1D018BEEC2}"/>
              </a:ext>
            </a:extLst>
          </p:cNvPr>
          <p:cNvSpPr/>
          <p:nvPr/>
        </p:nvSpPr>
        <p:spPr>
          <a:xfrm>
            <a:off x="5673002" y="606835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C3D1B7-0A19-A938-DE49-D754A60DF91B}"/>
              </a:ext>
            </a:extLst>
          </p:cNvPr>
          <p:cNvSpPr/>
          <p:nvPr/>
        </p:nvSpPr>
        <p:spPr>
          <a:xfrm>
            <a:off x="5673002" y="422340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710DD8-E665-3C4C-0A2D-09A8D9487F30}"/>
              </a:ext>
            </a:extLst>
          </p:cNvPr>
          <p:cNvSpPr/>
          <p:nvPr/>
        </p:nvSpPr>
        <p:spPr>
          <a:xfrm>
            <a:off x="5673002" y="5428923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CBAD4C-DA31-4171-2668-4F712D1AB376}"/>
              </a:ext>
            </a:extLst>
          </p:cNvPr>
          <p:cNvSpPr/>
          <p:nvPr/>
        </p:nvSpPr>
        <p:spPr>
          <a:xfrm>
            <a:off x="4037506" y="301788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8E11C4-D318-9A1D-821C-B2BA7A91162E}"/>
              </a:ext>
            </a:extLst>
          </p:cNvPr>
          <p:cNvSpPr/>
          <p:nvPr/>
        </p:nvSpPr>
        <p:spPr>
          <a:xfrm>
            <a:off x="4037506" y="1812357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21B6E2-2DD1-6360-FEB0-27F0E91D93C1}"/>
              </a:ext>
            </a:extLst>
          </p:cNvPr>
          <p:cNvSpPr/>
          <p:nvPr/>
        </p:nvSpPr>
        <p:spPr>
          <a:xfrm>
            <a:off x="4037506" y="606835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CBCA4-4E39-6950-5554-06812D186ABD}"/>
              </a:ext>
            </a:extLst>
          </p:cNvPr>
          <p:cNvSpPr/>
          <p:nvPr/>
        </p:nvSpPr>
        <p:spPr>
          <a:xfrm>
            <a:off x="4037506" y="422340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0DE84B-558C-DF84-B880-B0D6F006ED75}"/>
              </a:ext>
            </a:extLst>
          </p:cNvPr>
          <p:cNvSpPr/>
          <p:nvPr/>
        </p:nvSpPr>
        <p:spPr>
          <a:xfrm>
            <a:off x="4037506" y="5428923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9E4B8D0-D7B2-2272-0436-ECDFB5D4116D}"/>
              </a:ext>
            </a:extLst>
          </p:cNvPr>
          <p:cNvSpPr/>
          <p:nvPr/>
        </p:nvSpPr>
        <p:spPr>
          <a:xfrm>
            <a:off x="2408694" y="301788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775BD4-8F61-8660-3173-F27BE9D42894}"/>
              </a:ext>
            </a:extLst>
          </p:cNvPr>
          <p:cNvSpPr/>
          <p:nvPr/>
        </p:nvSpPr>
        <p:spPr>
          <a:xfrm>
            <a:off x="2408694" y="1812357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1BEA3E-5D5A-562F-BB26-E5603D0FEDEA}"/>
              </a:ext>
            </a:extLst>
          </p:cNvPr>
          <p:cNvSpPr/>
          <p:nvPr/>
        </p:nvSpPr>
        <p:spPr>
          <a:xfrm>
            <a:off x="2408694" y="606835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D5EF977-328A-B464-18AC-4F659F685B52}"/>
              </a:ext>
            </a:extLst>
          </p:cNvPr>
          <p:cNvSpPr/>
          <p:nvPr/>
        </p:nvSpPr>
        <p:spPr>
          <a:xfrm>
            <a:off x="2408694" y="422340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DAF06E-2C99-8959-99A2-7C04CED0C9BA}"/>
              </a:ext>
            </a:extLst>
          </p:cNvPr>
          <p:cNvSpPr/>
          <p:nvPr/>
        </p:nvSpPr>
        <p:spPr>
          <a:xfrm>
            <a:off x="2408694" y="5428923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005EC9D-1A49-ABE6-C0E8-3CD85901AB66}"/>
              </a:ext>
            </a:extLst>
          </p:cNvPr>
          <p:cNvSpPr/>
          <p:nvPr/>
        </p:nvSpPr>
        <p:spPr>
          <a:xfrm>
            <a:off x="7308498" y="301788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320358-9602-3FE0-5EC2-76650986EFB7}"/>
              </a:ext>
            </a:extLst>
          </p:cNvPr>
          <p:cNvSpPr/>
          <p:nvPr/>
        </p:nvSpPr>
        <p:spPr>
          <a:xfrm>
            <a:off x="7308498" y="1812357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F57561-A618-B062-248A-E8413A4AE0CE}"/>
              </a:ext>
            </a:extLst>
          </p:cNvPr>
          <p:cNvSpPr/>
          <p:nvPr/>
        </p:nvSpPr>
        <p:spPr>
          <a:xfrm>
            <a:off x="7308498" y="606835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A29B29E-259A-F4F3-21EC-15B33A7D1C59}"/>
              </a:ext>
            </a:extLst>
          </p:cNvPr>
          <p:cNvSpPr/>
          <p:nvPr/>
        </p:nvSpPr>
        <p:spPr>
          <a:xfrm>
            <a:off x="7308498" y="422340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34560F-2CB1-1596-95CE-26B3D0217BC6}"/>
              </a:ext>
            </a:extLst>
          </p:cNvPr>
          <p:cNvSpPr/>
          <p:nvPr/>
        </p:nvSpPr>
        <p:spPr>
          <a:xfrm>
            <a:off x="7308498" y="5428923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95352E-2626-9E29-2AA5-59F6053F3457}"/>
              </a:ext>
            </a:extLst>
          </p:cNvPr>
          <p:cNvSpPr/>
          <p:nvPr/>
        </p:nvSpPr>
        <p:spPr>
          <a:xfrm>
            <a:off x="8935283" y="301788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2EFE9C-5F67-0DE6-3CC0-2566CBF0E8DE}"/>
              </a:ext>
            </a:extLst>
          </p:cNvPr>
          <p:cNvSpPr/>
          <p:nvPr/>
        </p:nvSpPr>
        <p:spPr>
          <a:xfrm>
            <a:off x="8935283" y="1812357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EC3E60-65A6-53E7-8FA0-F3B1D90D9C68}"/>
              </a:ext>
            </a:extLst>
          </p:cNvPr>
          <p:cNvSpPr/>
          <p:nvPr/>
        </p:nvSpPr>
        <p:spPr>
          <a:xfrm>
            <a:off x="8935283" y="606835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65F2969-46DA-F2CB-160D-555F1624C4B6}"/>
              </a:ext>
            </a:extLst>
          </p:cNvPr>
          <p:cNvSpPr/>
          <p:nvPr/>
        </p:nvSpPr>
        <p:spPr>
          <a:xfrm>
            <a:off x="8935283" y="4223400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11C61B-9F86-8F3D-5761-4829DF66A421}"/>
              </a:ext>
            </a:extLst>
          </p:cNvPr>
          <p:cNvSpPr/>
          <p:nvPr/>
        </p:nvSpPr>
        <p:spPr>
          <a:xfrm>
            <a:off x="8935283" y="5428923"/>
            <a:ext cx="180978" cy="1809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D7B63A-13AF-4A13-6CCD-147C180EC776}"/>
                  </a:ext>
                </a:extLst>
              </p:cNvPr>
              <p:cNvSpPr txBox="1"/>
              <p:nvPr/>
            </p:nvSpPr>
            <p:spPr>
              <a:xfrm>
                <a:off x="5763491" y="1902844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(0, 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D7B63A-13AF-4A13-6CCD-147C180E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1" y="1902844"/>
                <a:ext cx="1027333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C2F60C-95CC-C36A-8547-D255EAA7CB62}"/>
                  </a:ext>
                </a:extLst>
              </p:cNvPr>
              <p:cNvSpPr txBox="1"/>
              <p:nvPr/>
            </p:nvSpPr>
            <p:spPr>
              <a:xfrm>
                <a:off x="5763491" y="697322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(0, −2)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C2F60C-95CC-C36A-8547-D255EAA7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1" y="697322"/>
                <a:ext cx="1027333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BFF9C6-2075-674C-0A49-8A5F3870A11D}"/>
                  </a:ext>
                </a:extLst>
              </p:cNvPr>
              <p:cNvSpPr txBox="1"/>
              <p:nvPr/>
            </p:nvSpPr>
            <p:spPr>
              <a:xfrm>
                <a:off x="5763491" y="4313888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BFF9C6-2075-674C-0A49-8A5F3870A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1" y="4313888"/>
                <a:ext cx="834972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78F37A-8012-899E-5E3D-12561F35BAD3}"/>
                  </a:ext>
                </a:extLst>
              </p:cNvPr>
              <p:cNvSpPr txBox="1"/>
              <p:nvPr/>
            </p:nvSpPr>
            <p:spPr>
              <a:xfrm>
                <a:off x="5763491" y="5119300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(0, 2)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278F37A-8012-899E-5E3D-12561F35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91" y="5119300"/>
                <a:ext cx="834972" cy="400110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1A937E-E4F1-C18C-729D-EFE17D46B875}"/>
                  </a:ext>
                </a:extLst>
              </p:cNvPr>
              <p:cNvSpPr txBox="1"/>
              <p:nvPr/>
            </p:nvSpPr>
            <p:spPr>
              <a:xfrm>
                <a:off x="7398987" y="5119300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(1, 2)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1A937E-E4F1-C18C-729D-EFE17D46B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87" y="5119300"/>
                <a:ext cx="834972" cy="400110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D8A2FA-E08F-BEEC-978C-C38775CC36D8}"/>
                  </a:ext>
                </a:extLst>
              </p:cNvPr>
              <p:cNvSpPr txBox="1"/>
              <p:nvPr/>
            </p:nvSpPr>
            <p:spPr>
              <a:xfrm>
                <a:off x="9034483" y="5119300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(2, 2)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D8A2FA-E08F-BEEC-978C-C38775CC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83" y="5119300"/>
                <a:ext cx="834972" cy="400110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9AEA51-7E96-8B41-3601-832FDF5F01A7}"/>
                  </a:ext>
                </a:extLst>
              </p:cNvPr>
              <p:cNvSpPr txBox="1"/>
              <p:nvPr/>
            </p:nvSpPr>
            <p:spPr>
              <a:xfrm>
                <a:off x="7392303" y="4313888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(1, 1)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9AEA51-7E96-8B41-3601-832FDF5F0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303" y="4313888"/>
                <a:ext cx="834972" cy="400110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689119-5890-03B5-BE54-3C9EF39723E8}"/>
                  </a:ext>
                </a:extLst>
              </p:cNvPr>
              <p:cNvSpPr txBox="1"/>
              <p:nvPr/>
            </p:nvSpPr>
            <p:spPr>
              <a:xfrm>
                <a:off x="9021115" y="4313888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(2, 1)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689119-5890-03B5-BE54-3C9EF3972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115" y="4313888"/>
                <a:ext cx="834972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8B3402-1919-EDC1-37A0-38A79404F22A}"/>
                  </a:ext>
                </a:extLst>
              </p:cNvPr>
              <p:cNvSpPr txBox="1"/>
              <p:nvPr/>
            </p:nvSpPr>
            <p:spPr>
              <a:xfrm>
                <a:off x="7398987" y="3108366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(1, 0)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8B3402-1919-EDC1-37A0-38A79404F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87" y="3108366"/>
                <a:ext cx="834972" cy="400110"/>
              </a:xfrm>
              <a:prstGeom prst="rect">
                <a:avLst/>
              </a:prstGeom>
              <a:blipFill>
                <a:blip r:embed="rId1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284BE4-BCBA-FA5C-BC4D-DDAE18B21711}"/>
                  </a:ext>
                </a:extLst>
              </p:cNvPr>
              <p:cNvSpPr txBox="1"/>
              <p:nvPr/>
            </p:nvSpPr>
            <p:spPr>
              <a:xfrm>
                <a:off x="9034483" y="3108366"/>
                <a:ext cx="8349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(2, 0)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284BE4-BCBA-FA5C-BC4D-DDAE18B21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83" y="3108366"/>
                <a:ext cx="834972" cy="400110"/>
              </a:xfrm>
              <a:prstGeom prst="rect">
                <a:avLst/>
              </a:prstGeom>
              <a:blipFill>
                <a:blip r:embed="rId1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D3603B-C454-6FB3-3857-B4F87032D207}"/>
                  </a:ext>
                </a:extLst>
              </p:cNvPr>
              <p:cNvSpPr txBox="1"/>
              <p:nvPr/>
            </p:nvSpPr>
            <p:spPr>
              <a:xfrm>
                <a:off x="7398987" y="1902844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 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D3603B-C454-6FB3-3857-B4F87032D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87" y="1902844"/>
                <a:ext cx="1027333" cy="400110"/>
              </a:xfrm>
              <a:prstGeom prst="rect">
                <a:avLst/>
              </a:prstGeom>
              <a:blipFill>
                <a:blip r:embed="rId1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3F055C-C7DA-AA1E-981D-5991CBAA30F7}"/>
                  </a:ext>
                </a:extLst>
              </p:cNvPr>
              <p:cNvSpPr txBox="1"/>
              <p:nvPr/>
            </p:nvSpPr>
            <p:spPr>
              <a:xfrm>
                <a:off x="9034483" y="1902844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(2, 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3F055C-C7DA-AA1E-981D-5991CBAA3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83" y="1902844"/>
                <a:ext cx="1027333" cy="400110"/>
              </a:xfrm>
              <a:prstGeom prst="rect">
                <a:avLst/>
              </a:prstGeom>
              <a:blipFill>
                <a:blip r:embed="rId1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9D5F8A-EAA6-7106-2CD7-14CB508CBE7B}"/>
                  </a:ext>
                </a:extLst>
              </p:cNvPr>
              <p:cNvSpPr txBox="1"/>
              <p:nvPr/>
            </p:nvSpPr>
            <p:spPr>
              <a:xfrm>
                <a:off x="7398987" y="697322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(1, −2)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9D5F8A-EAA6-7106-2CD7-14CB508C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87" y="697322"/>
                <a:ext cx="1027333" cy="400110"/>
              </a:xfrm>
              <a:prstGeom prst="rect">
                <a:avLst/>
              </a:prstGeom>
              <a:blipFill>
                <a:blip r:embed="rId1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6593FB-4A4B-B835-7FED-6CCF93078203}"/>
                  </a:ext>
                </a:extLst>
              </p:cNvPr>
              <p:cNvSpPr txBox="1"/>
              <p:nvPr/>
            </p:nvSpPr>
            <p:spPr>
              <a:xfrm>
                <a:off x="9034483" y="697322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(2, −2)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6593FB-4A4B-B835-7FED-6CCF93078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83" y="697322"/>
                <a:ext cx="1027333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ED07B4-76A2-8DC6-E9C3-639814702656}"/>
                  </a:ext>
                </a:extLst>
              </p:cNvPr>
              <p:cNvSpPr txBox="1"/>
              <p:nvPr/>
            </p:nvSpPr>
            <p:spPr>
              <a:xfrm>
                <a:off x="4125442" y="697322"/>
                <a:ext cx="1219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(−1, −2)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ED07B4-76A2-8DC6-E9C3-639814702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2" y="697322"/>
                <a:ext cx="1219693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8BD7-1325-0133-27AB-162B0D8E82FA}"/>
                  </a:ext>
                </a:extLst>
              </p:cNvPr>
              <p:cNvSpPr txBox="1"/>
              <p:nvPr/>
            </p:nvSpPr>
            <p:spPr>
              <a:xfrm>
                <a:off x="4125442" y="1902844"/>
                <a:ext cx="1219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(−1, 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6F8BD7-1325-0133-27AB-162B0D8E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2" y="1902844"/>
                <a:ext cx="1219693" cy="400110"/>
              </a:xfrm>
              <a:prstGeom prst="rect">
                <a:avLst/>
              </a:prstGeom>
              <a:blipFill>
                <a:blip r:embed="rId2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018F49-2C42-FC1D-6024-55B52069120C}"/>
                  </a:ext>
                </a:extLst>
              </p:cNvPr>
              <p:cNvSpPr txBox="1"/>
              <p:nvPr/>
            </p:nvSpPr>
            <p:spPr>
              <a:xfrm>
                <a:off x="4125442" y="3108366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(−1, 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7018F49-2C42-FC1D-6024-55B52069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2" y="3108366"/>
                <a:ext cx="1027333" cy="400110"/>
              </a:xfrm>
              <a:prstGeom prst="rect">
                <a:avLst/>
              </a:prstGeom>
              <a:blipFill>
                <a:blip r:embed="rId2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65E57E-6EA1-B8D0-D4FF-0495156F67D6}"/>
                  </a:ext>
                </a:extLst>
              </p:cNvPr>
              <p:cNvSpPr txBox="1"/>
              <p:nvPr/>
            </p:nvSpPr>
            <p:spPr>
              <a:xfrm>
                <a:off x="4125442" y="4309524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(−1, 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65E57E-6EA1-B8D0-D4FF-0495156F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2" y="4309524"/>
                <a:ext cx="1027333" cy="400110"/>
              </a:xfrm>
              <a:prstGeom prst="rect">
                <a:avLst/>
              </a:prstGeom>
              <a:blipFill>
                <a:blip r:embed="rId2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49C5BD-240C-7832-73E8-F549E93838D4}"/>
                  </a:ext>
                </a:extLst>
              </p:cNvPr>
              <p:cNvSpPr txBox="1"/>
              <p:nvPr/>
            </p:nvSpPr>
            <p:spPr>
              <a:xfrm>
                <a:off x="4125442" y="5121389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(−1, 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49C5BD-240C-7832-73E8-F549E9383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442" y="5121389"/>
                <a:ext cx="1027333" cy="400110"/>
              </a:xfrm>
              <a:prstGeom prst="rect">
                <a:avLst/>
              </a:prstGeom>
              <a:blipFill>
                <a:blip r:embed="rId2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66502FD-784B-E250-CE6A-430D36357207}"/>
                  </a:ext>
                </a:extLst>
              </p:cNvPr>
              <p:cNvSpPr txBox="1"/>
              <p:nvPr/>
            </p:nvSpPr>
            <p:spPr>
              <a:xfrm>
                <a:off x="2498101" y="5121389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(−2, 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66502FD-784B-E250-CE6A-430D36357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01" y="5121389"/>
                <a:ext cx="1027333" cy="400110"/>
              </a:xfrm>
              <a:prstGeom prst="rect">
                <a:avLst/>
              </a:prstGeom>
              <a:blipFill>
                <a:blip r:embed="rId2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549E89-1F0C-8A12-7963-6C0BF402000F}"/>
                  </a:ext>
                </a:extLst>
              </p:cNvPr>
              <p:cNvSpPr txBox="1"/>
              <p:nvPr/>
            </p:nvSpPr>
            <p:spPr>
              <a:xfrm>
                <a:off x="2498101" y="4316484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(−2, 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A549E89-1F0C-8A12-7963-6C0BF402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01" y="4316484"/>
                <a:ext cx="1027333" cy="400110"/>
              </a:xfrm>
              <a:prstGeom prst="rect">
                <a:avLst/>
              </a:prstGeom>
              <a:blipFill>
                <a:blip r:embed="rId2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958873-5A6B-BB10-E1F1-D404C498D667}"/>
                  </a:ext>
                </a:extLst>
              </p:cNvPr>
              <p:cNvSpPr txBox="1"/>
              <p:nvPr/>
            </p:nvSpPr>
            <p:spPr>
              <a:xfrm>
                <a:off x="2498101" y="3106277"/>
                <a:ext cx="10273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(−2, 0)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C958873-5A6B-BB10-E1F1-D404C498D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01" y="3106277"/>
                <a:ext cx="1027333" cy="400110"/>
              </a:xfrm>
              <a:prstGeom prst="rect">
                <a:avLst/>
              </a:prstGeom>
              <a:blipFill>
                <a:blip r:embed="rId2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D4A3FE-1279-ECFA-6A62-4E5270E2BADD}"/>
                  </a:ext>
                </a:extLst>
              </p:cNvPr>
              <p:cNvSpPr txBox="1"/>
              <p:nvPr/>
            </p:nvSpPr>
            <p:spPr>
              <a:xfrm>
                <a:off x="2498101" y="1896070"/>
                <a:ext cx="1219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(−2, −1)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7D4A3FE-1279-ECFA-6A62-4E5270E2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01" y="1896070"/>
                <a:ext cx="1219693" cy="400110"/>
              </a:xfrm>
              <a:prstGeom prst="rect">
                <a:avLst/>
              </a:prstGeom>
              <a:blipFill>
                <a:blip r:embed="rId2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CE54915-A2D7-3602-8528-E8FDF7BC4E6E}"/>
                  </a:ext>
                </a:extLst>
              </p:cNvPr>
              <p:cNvSpPr txBox="1"/>
              <p:nvPr/>
            </p:nvSpPr>
            <p:spPr>
              <a:xfrm>
                <a:off x="2498101" y="685863"/>
                <a:ext cx="12196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(−2, −2)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CE54915-A2D7-3602-8528-E8FDF7BC4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101" y="685863"/>
                <a:ext cx="1219693" cy="400110"/>
              </a:xfrm>
              <a:prstGeom prst="rect">
                <a:avLst/>
              </a:prstGeom>
              <a:blipFill>
                <a:blip r:embed="rId2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4F2005-A66C-E48E-0984-53FCA9EAEC7C}"/>
                  </a:ext>
                </a:extLst>
              </p:cNvPr>
              <p:cNvSpPr txBox="1"/>
              <p:nvPr/>
            </p:nvSpPr>
            <p:spPr>
              <a:xfrm>
                <a:off x="5570970" y="5590483"/>
                <a:ext cx="3850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44F2005-A66C-E48E-0984-53FCA9EAE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970" y="5590483"/>
                <a:ext cx="385041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73DDE0E-1E5F-3547-331F-07F1C979489E}"/>
                  </a:ext>
                </a:extLst>
              </p:cNvPr>
              <p:cNvSpPr txBox="1"/>
              <p:nvPr/>
            </p:nvSpPr>
            <p:spPr>
              <a:xfrm>
                <a:off x="7199782" y="5590483"/>
                <a:ext cx="3850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73DDE0E-1E5F-3547-331F-07F1C979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782" y="5590483"/>
                <a:ext cx="385041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DA25848-DEFE-151A-CC9A-F8ACC0CC9894}"/>
                  </a:ext>
                </a:extLst>
              </p:cNvPr>
              <p:cNvSpPr txBox="1"/>
              <p:nvPr/>
            </p:nvSpPr>
            <p:spPr>
              <a:xfrm>
                <a:off x="8841962" y="5590483"/>
                <a:ext cx="3850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DA25848-DEFE-151A-CC9A-F8ACC0CC9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962" y="5590483"/>
                <a:ext cx="385041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84F499-94AA-79A3-C0DE-00DE5B5300AF}"/>
                  </a:ext>
                </a:extLst>
              </p:cNvPr>
              <p:cNvSpPr txBox="1"/>
              <p:nvPr/>
            </p:nvSpPr>
            <p:spPr>
              <a:xfrm>
                <a:off x="3837212" y="5590483"/>
                <a:ext cx="5774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E84F499-94AA-79A3-C0DE-00DE5B53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12" y="5590483"/>
                <a:ext cx="577402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F4CD310-2C2E-6CB2-3648-C2F5E90C07CC}"/>
                  </a:ext>
                </a:extLst>
              </p:cNvPr>
              <p:cNvSpPr txBox="1"/>
              <p:nvPr/>
            </p:nvSpPr>
            <p:spPr>
              <a:xfrm>
                <a:off x="2196025" y="5590483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F4CD310-2C2E-6CB2-3648-C2F5E90C0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025" y="5590483"/>
                <a:ext cx="577402" cy="4001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882209-A6CB-107E-B1AF-1B37184EBDC0}"/>
                  </a:ext>
                </a:extLst>
              </p:cNvPr>
              <p:cNvSpPr txBox="1"/>
              <p:nvPr/>
            </p:nvSpPr>
            <p:spPr>
              <a:xfrm>
                <a:off x="1961180" y="5284316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5882209-A6CB-107E-B1AF-1B37184EB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80" y="5284316"/>
                <a:ext cx="577402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EC462-BFB9-E176-8B31-3D86CA5EBFF5}"/>
                  </a:ext>
                </a:extLst>
              </p:cNvPr>
              <p:cNvSpPr txBox="1"/>
              <p:nvPr/>
            </p:nvSpPr>
            <p:spPr>
              <a:xfrm>
                <a:off x="1961180" y="4109469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EC462-BFB9-E176-8B31-3D86CA5E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180" y="4109469"/>
                <a:ext cx="577402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C73786-8F97-061C-94FF-C831536E6D21}"/>
                  </a:ext>
                </a:extLst>
              </p:cNvPr>
              <p:cNvSpPr txBox="1"/>
              <p:nvPr/>
            </p:nvSpPr>
            <p:spPr>
              <a:xfrm>
                <a:off x="1979605" y="2909632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C73786-8F97-061C-94FF-C831536E6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605" y="2909632"/>
                <a:ext cx="577402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303222-120C-AAC3-5F10-45DAEAC7F773}"/>
                  </a:ext>
                </a:extLst>
              </p:cNvPr>
              <p:cNvSpPr txBox="1"/>
              <p:nvPr/>
            </p:nvSpPr>
            <p:spPr>
              <a:xfrm>
                <a:off x="1912930" y="1714786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B303222-120C-AAC3-5F10-45DAEAC7F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0" y="1714786"/>
                <a:ext cx="577402" cy="4001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C5E653-1558-AB36-8723-C0EAF8F13E99}"/>
                  </a:ext>
                </a:extLst>
              </p:cNvPr>
              <p:cNvSpPr txBox="1"/>
              <p:nvPr/>
            </p:nvSpPr>
            <p:spPr>
              <a:xfrm>
                <a:off x="1912930" y="467243"/>
                <a:ext cx="5774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5C5E653-1558-AB36-8723-C0EAF8F13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930" y="467243"/>
                <a:ext cx="577402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913EFC-6E3E-01EC-72D9-43DCBDC5E94D}"/>
              </a:ext>
            </a:extLst>
          </p:cNvPr>
          <p:cNvGrpSpPr/>
          <p:nvPr/>
        </p:nvGrpSpPr>
        <p:grpSpPr>
          <a:xfrm>
            <a:off x="2740600" y="781461"/>
            <a:ext cx="320420" cy="4666512"/>
            <a:chOff x="2740600" y="781461"/>
            <a:chExt cx="320420" cy="4666512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67D4C22-B65E-4038-AA66-57623D76710F}"/>
                </a:ext>
              </a:extLst>
            </p:cNvPr>
            <p:cNvSpPr/>
            <p:nvPr/>
          </p:nvSpPr>
          <p:spPr>
            <a:xfrm>
              <a:off x="2740600" y="5175634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0BC42C9-D230-4A7F-0D79-63106EE078ED}"/>
                </a:ext>
              </a:extLst>
            </p:cNvPr>
            <p:cNvSpPr/>
            <p:nvPr/>
          </p:nvSpPr>
          <p:spPr>
            <a:xfrm>
              <a:off x="2740600" y="438343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311B8909-05FD-AFE1-27B3-8BAD52FC6005}"/>
                </a:ext>
              </a:extLst>
            </p:cNvPr>
            <p:cNvSpPr/>
            <p:nvPr/>
          </p:nvSpPr>
          <p:spPr>
            <a:xfrm>
              <a:off x="2740600" y="3168536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50915E25-70DD-2BE3-B345-3FE67B73C79C}"/>
                </a:ext>
              </a:extLst>
            </p:cNvPr>
            <p:cNvSpPr/>
            <p:nvPr/>
          </p:nvSpPr>
          <p:spPr>
            <a:xfrm>
              <a:off x="2740600" y="1973946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32E9EF9C-FA4F-D4ED-7C8B-A2BDA84E472E}"/>
                </a:ext>
              </a:extLst>
            </p:cNvPr>
            <p:cNvSpPr/>
            <p:nvPr/>
          </p:nvSpPr>
          <p:spPr>
            <a:xfrm>
              <a:off x="2740600" y="78146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599039C-7530-15D6-83BD-F55D570B0C23}"/>
              </a:ext>
            </a:extLst>
          </p:cNvPr>
          <p:cNvGrpSpPr/>
          <p:nvPr/>
        </p:nvGrpSpPr>
        <p:grpSpPr>
          <a:xfrm>
            <a:off x="5982167" y="787811"/>
            <a:ext cx="185804" cy="4650798"/>
            <a:chOff x="4662243" y="775935"/>
            <a:chExt cx="320420" cy="4650798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D810DF4-8274-4DA3-6B6D-BFE20B8162A0}"/>
                </a:ext>
              </a:extLst>
            </p:cNvPr>
            <p:cNvSpPr/>
            <p:nvPr/>
          </p:nvSpPr>
          <p:spPr>
            <a:xfrm>
              <a:off x="4662243" y="5154394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3F5FAE4-932F-0388-12C0-AF4B95F87105}"/>
                </a:ext>
              </a:extLst>
            </p:cNvPr>
            <p:cNvSpPr/>
            <p:nvPr/>
          </p:nvSpPr>
          <p:spPr>
            <a:xfrm>
              <a:off x="4662243" y="4368493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7BF4818C-24C4-0794-9050-AC2BF84CDA7B}"/>
                </a:ext>
              </a:extLst>
            </p:cNvPr>
            <p:cNvSpPr/>
            <p:nvPr/>
          </p:nvSpPr>
          <p:spPr>
            <a:xfrm>
              <a:off x="4662243" y="315666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E2F1ADF9-2E66-4FC9-E063-E27C702D4BCB}"/>
                </a:ext>
              </a:extLst>
            </p:cNvPr>
            <p:cNvSpPr/>
            <p:nvPr/>
          </p:nvSpPr>
          <p:spPr>
            <a:xfrm>
              <a:off x="4662243" y="1970828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207F7B0-BDE6-7B23-7DFF-818CAAEB26FC}"/>
                </a:ext>
              </a:extLst>
            </p:cNvPr>
            <p:cNvSpPr/>
            <p:nvPr/>
          </p:nvSpPr>
          <p:spPr>
            <a:xfrm>
              <a:off x="4662243" y="775935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F85FD6-7544-BCA8-F37F-F4EFF6A73D92}"/>
              </a:ext>
            </a:extLst>
          </p:cNvPr>
          <p:cNvGrpSpPr/>
          <p:nvPr/>
        </p:nvGrpSpPr>
        <p:grpSpPr>
          <a:xfrm>
            <a:off x="7611032" y="787811"/>
            <a:ext cx="185804" cy="4650798"/>
            <a:chOff x="4662243" y="775935"/>
            <a:chExt cx="320420" cy="4650798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E07EF59-6E90-B2E3-0D30-3FFEC734D554}"/>
                </a:ext>
              </a:extLst>
            </p:cNvPr>
            <p:cNvSpPr/>
            <p:nvPr/>
          </p:nvSpPr>
          <p:spPr>
            <a:xfrm>
              <a:off x="4662243" y="5154394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A0DB74B4-CF32-C8B3-D0E0-42E3E866D2FC}"/>
                </a:ext>
              </a:extLst>
            </p:cNvPr>
            <p:cNvSpPr/>
            <p:nvPr/>
          </p:nvSpPr>
          <p:spPr>
            <a:xfrm>
              <a:off x="4662243" y="4368493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010940D-E0BD-CF24-FC17-21539A1F8C4D}"/>
                </a:ext>
              </a:extLst>
            </p:cNvPr>
            <p:cNvSpPr/>
            <p:nvPr/>
          </p:nvSpPr>
          <p:spPr>
            <a:xfrm>
              <a:off x="4662243" y="315666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BA90C79-E6DF-80BA-EB78-A034393B6EC4}"/>
                </a:ext>
              </a:extLst>
            </p:cNvPr>
            <p:cNvSpPr/>
            <p:nvPr/>
          </p:nvSpPr>
          <p:spPr>
            <a:xfrm>
              <a:off x="4662243" y="1970828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3A10D61E-3EE6-8420-53F4-E490A0E96C25}"/>
                </a:ext>
              </a:extLst>
            </p:cNvPr>
            <p:cNvSpPr/>
            <p:nvPr/>
          </p:nvSpPr>
          <p:spPr>
            <a:xfrm>
              <a:off x="4662243" y="775935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EDAB793-DEDF-D604-6908-7CA93A6CDEB9}"/>
              </a:ext>
            </a:extLst>
          </p:cNvPr>
          <p:cNvGrpSpPr/>
          <p:nvPr/>
        </p:nvGrpSpPr>
        <p:grpSpPr>
          <a:xfrm>
            <a:off x="9226844" y="787811"/>
            <a:ext cx="185804" cy="4650798"/>
            <a:chOff x="4662243" y="775935"/>
            <a:chExt cx="320420" cy="4650798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EA4431D-A648-F50F-EF61-E587E45DFD9B}"/>
                </a:ext>
              </a:extLst>
            </p:cNvPr>
            <p:cNvSpPr/>
            <p:nvPr/>
          </p:nvSpPr>
          <p:spPr>
            <a:xfrm>
              <a:off x="4662243" y="5154394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CC3FA095-D98A-CBB5-84D9-999DE9DB7A71}"/>
                </a:ext>
              </a:extLst>
            </p:cNvPr>
            <p:cNvSpPr/>
            <p:nvPr/>
          </p:nvSpPr>
          <p:spPr>
            <a:xfrm>
              <a:off x="4662243" y="4368493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168C0527-2E62-56C8-D0CC-1EEF18A7274D}"/>
                </a:ext>
              </a:extLst>
            </p:cNvPr>
            <p:cNvSpPr/>
            <p:nvPr/>
          </p:nvSpPr>
          <p:spPr>
            <a:xfrm>
              <a:off x="4662243" y="315666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0CE35441-1865-466A-7E11-3DCDC0CC9374}"/>
                </a:ext>
              </a:extLst>
            </p:cNvPr>
            <p:cNvSpPr/>
            <p:nvPr/>
          </p:nvSpPr>
          <p:spPr>
            <a:xfrm>
              <a:off x="4662243" y="1970828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F0F97102-DFFE-8FE0-20BE-85ED655C9552}"/>
                </a:ext>
              </a:extLst>
            </p:cNvPr>
            <p:cNvSpPr/>
            <p:nvPr/>
          </p:nvSpPr>
          <p:spPr>
            <a:xfrm>
              <a:off x="4662243" y="775935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D653CCAC-ABE5-E9EA-79D4-C4FCF22DF449}"/>
              </a:ext>
            </a:extLst>
          </p:cNvPr>
          <p:cNvSpPr txBox="1"/>
          <p:nvPr/>
        </p:nvSpPr>
        <p:spPr>
          <a:xfrm>
            <a:off x="10852601" y="467243"/>
            <a:ext cx="359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  <a:latin typeface="Harlow Solid Italic" panose="04030604020F02020D02" pitchFamily="82" charset="0"/>
              </a:rPr>
              <a:t>x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E7F23B25-C83C-204B-33A2-046DFB32BCA7}"/>
              </a:ext>
            </a:extLst>
          </p:cNvPr>
          <p:cNvSpPr/>
          <p:nvPr/>
        </p:nvSpPr>
        <p:spPr>
          <a:xfrm>
            <a:off x="10498584" y="710220"/>
            <a:ext cx="354017" cy="272339"/>
          </a:xfrm>
          <a:prstGeom prst="round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0C02055-D059-6BE1-7E83-B578BE1BC32F}"/>
              </a:ext>
            </a:extLst>
          </p:cNvPr>
          <p:cNvSpPr/>
          <p:nvPr/>
        </p:nvSpPr>
        <p:spPr>
          <a:xfrm>
            <a:off x="10495092" y="1134385"/>
            <a:ext cx="354017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5681ECC-B087-B5FE-61EC-6D3BA5CA2B06}"/>
              </a:ext>
            </a:extLst>
          </p:cNvPr>
          <p:cNvSpPr txBox="1"/>
          <p:nvPr/>
        </p:nvSpPr>
        <p:spPr>
          <a:xfrm>
            <a:off x="10892212" y="957840"/>
            <a:ext cx="338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Harlow Solid Italic" panose="04030604020F02020D02" pitchFamily="82" charset="0"/>
              </a:rPr>
              <a:t>y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E9747E8-0255-3278-B9D3-DDF3210467AE}"/>
              </a:ext>
            </a:extLst>
          </p:cNvPr>
          <p:cNvGrpSpPr/>
          <p:nvPr/>
        </p:nvGrpSpPr>
        <p:grpSpPr>
          <a:xfrm>
            <a:off x="475294" y="217871"/>
            <a:ext cx="1338296" cy="1139879"/>
            <a:chOff x="276258" y="258412"/>
            <a:chExt cx="1338296" cy="113987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B6F0C70-8825-E719-0E89-EA9582AE1319}"/>
                </a:ext>
              </a:extLst>
            </p:cNvPr>
            <p:cNvGrpSpPr/>
            <p:nvPr/>
          </p:nvGrpSpPr>
          <p:grpSpPr>
            <a:xfrm>
              <a:off x="481955" y="509160"/>
              <a:ext cx="904732" cy="661465"/>
              <a:chOff x="120170" y="516073"/>
              <a:chExt cx="1648905" cy="1205542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42D1F879-2B70-806C-1FBE-3D0EC56D01A3}"/>
                  </a:ext>
                </a:extLst>
              </p:cNvPr>
              <p:cNvCxnSpPr/>
              <p:nvPr/>
            </p:nvCxnSpPr>
            <p:spPr>
              <a:xfrm>
                <a:off x="878426" y="1406724"/>
                <a:ext cx="89064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26363728-A2B4-C9C5-B6F9-D44846616C8A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20170" y="1721615"/>
                <a:ext cx="89064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B10878E4-6923-8841-FF0A-33BDB9DF9DD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36241" y="961398"/>
                <a:ext cx="89064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12AFB5B-C2FA-6DC9-BFF8-F28CF105F0DA}"/>
                    </a:ext>
                  </a:extLst>
                </p:cNvPr>
                <p:cNvSpPr txBox="1"/>
                <p:nvPr/>
              </p:nvSpPr>
              <p:spPr>
                <a:xfrm>
                  <a:off x="1246568" y="661723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12AFB5B-C2FA-6DC9-BFF8-F28CF105F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6568" y="661723"/>
                  <a:ext cx="367986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03AD1D3-D975-A096-9156-3982567447F5}"/>
                    </a:ext>
                  </a:extLst>
                </p:cNvPr>
                <p:cNvSpPr txBox="1"/>
                <p:nvPr/>
              </p:nvSpPr>
              <p:spPr>
                <a:xfrm>
                  <a:off x="276258" y="1028959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403AD1D3-D975-A096-9156-398256744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58" y="1028959"/>
                  <a:ext cx="367986" cy="369332"/>
                </a:xfrm>
                <a:prstGeom prst="rect">
                  <a:avLst/>
                </a:prstGeom>
                <a:blipFill>
                  <a:blip r:embed="rId4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9340F55-8CAE-694D-20F2-700D7B5D3F17}"/>
                    </a:ext>
                  </a:extLst>
                </p:cNvPr>
                <p:cNvSpPr txBox="1"/>
                <p:nvPr/>
              </p:nvSpPr>
              <p:spPr>
                <a:xfrm>
                  <a:off x="565494" y="258412"/>
                  <a:ext cx="3537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D9340F55-8CAE-694D-20F2-700D7B5D3F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94" y="258412"/>
                  <a:ext cx="353750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28BB2B16-B27F-AE27-1626-A08A400F2615}"/>
              </a:ext>
            </a:extLst>
          </p:cNvPr>
          <p:cNvSpPr/>
          <p:nvPr/>
        </p:nvSpPr>
        <p:spPr>
          <a:xfrm>
            <a:off x="3141202" y="781461"/>
            <a:ext cx="354017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AD189A2B-7B9D-5C36-1FE3-82E3C6A132EB}"/>
              </a:ext>
            </a:extLst>
          </p:cNvPr>
          <p:cNvSpPr/>
          <p:nvPr/>
        </p:nvSpPr>
        <p:spPr>
          <a:xfrm>
            <a:off x="3141202" y="1973946"/>
            <a:ext cx="354017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A7D2A1F7-3FCD-14EE-AB4C-01D232851A2C}"/>
              </a:ext>
            </a:extLst>
          </p:cNvPr>
          <p:cNvSpPr/>
          <p:nvPr/>
        </p:nvSpPr>
        <p:spPr>
          <a:xfrm>
            <a:off x="3141202" y="3168536"/>
            <a:ext cx="158505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1922067-7046-0F63-E0C1-DB84259274FC}"/>
              </a:ext>
            </a:extLst>
          </p:cNvPr>
          <p:cNvSpPr/>
          <p:nvPr/>
        </p:nvSpPr>
        <p:spPr>
          <a:xfrm>
            <a:off x="3141202" y="4383431"/>
            <a:ext cx="158505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E86AE8A4-F1FB-6449-C0A0-D851E4CC0CDB}"/>
              </a:ext>
            </a:extLst>
          </p:cNvPr>
          <p:cNvSpPr/>
          <p:nvPr/>
        </p:nvSpPr>
        <p:spPr>
          <a:xfrm>
            <a:off x="3141202" y="5175634"/>
            <a:ext cx="158505" cy="272339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955ED0F-B9C0-1544-8531-329753B4714B}"/>
              </a:ext>
            </a:extLst>
          </p:cNvPr>
          <p:cNvGrpSpPr/>
          <p:nvPr/>
        </p:nvGrpSpPr>
        <p:grpSpPr>
          <a:xfrm>
            <a:off x="4778819" y="781461"/>
            <a:ext cx="354017" cy="4666512"/>
            <a:chOff x="4577980" y="781461"/>
            <a:chExt cx="354017" cy="4666512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53D4C4A4-25AF-F26D-6307-FDCAEEFEB9C0}"/>
                </a:ext>
              </a:extLst>
            </p:cNvPr>
            <p:cNvSpPr/>
            <p:nvPr/>
          </p:nvSpPr>
          <p:spPr>
            <a:xfrm>
              <a:off x="4577980" y="781461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DCFBC9B4-B17A-9CDA-9245-76C777AFAF9D}"/>
                </a:ext>
              </a:extLst>
            </p:cNvPr>
            <p:cNvSpPr/>
            <p:nvPr/>
          </p:nvSpPr>
          <p:spPr>
            <a:xfrm>
              <a:off x="4577980" y="1973946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FDD234CE-A918-2E8B-A562-6EE442633F23}"/>
                </a:ext>
              </a:extLst>
            </p:cNvPr>
            <p:cNvSpPr/>
            <p:nvPr/>
          </p:nvSpPr>
          <p:spPr>
            <a:xfrm>
              <a:off x="4577980" y="3168536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21F1B249-141D-21FF-A68F-7EAB17C3C2F9}"/>
                </a:ext>
              </a:extLst>
            </p:cNvPr>
            <p:cNvSpPr/>
            <p:nvPr/>
          </p:nvSpPr>
          <p:spPr>
            <a:xfrm>
              <a:off x="4577980" y="4383431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37D8C9C8-6415-BF13-92D8-DF93A74CFCA5}"/>
                </a:ext>
              </a:extLst>
            </p:cNvPr>
            <p:cNvSpPr/>
            <p:nvPr/>
          </p:nvSpPr>
          <p:spPr>
            <a:xfrm>
              <a:off x="4577980" y="5175634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4E9B6F9-35CD-182A-6E99-D8E139242594}"/>
              </a:ext>
            </a:extLst>
          </p:cNvPr>
          <p:cNvGrpSpPr/>
          <p:nvPr/>
        </p:nvGrpSpPr>
        <p:grpSpPr>
          <a:xfrm>
            <a:off x="6237923" y="781461"/>
            <a:ext cx="354017" cy="4666512"/>
            <a:chOff x="4577980" y="781461"/>
            <a:chExt cx="354017" cy="4666512"/>
          </a:xfrm>
        </p:grpSpPr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F4882D84-A878-CB4A-9A85-282F7B061238}"/>
                </a:ext>
              </a:extLst>
            </p:cNvPr>
            <p:cNvSpPr/>
            <p:nvPr/>
          </p:nvSpPr>
          <p:spPr>
            <a:xfrm>
              <a:off x="4577980" y="781461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58CC23C9-D078-487D-A87A-1919CB002D22}"/>
                </a:ext>
              </a:extLst>
            </p:cNvPr>
            <p:cNvSpPr/>
            <p:nvPr/>
          </p:nvSpPr>
          <p:spPr>
            <a:xfrm>
              <a:off x="4577980" y="1973946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852AED17-6C88-BE74-40D9-D3DCB830E200}"/>
                </a:ext>
              </a:extLst>
            </p:cNvPr>
            <p:cNvSpPr/>
            <p:nvPr/>
          </p:nvSpPr>
          <p:spPr>
            <a:xfrm>
              <a:off x="4577980" y="3168536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79DD52C3-6A0E-8A05-2EE8-049E1363E976}"/>
                </a:ext>
              </a:extLst>
            </p:cNvPr>
            <p:cNvSpPr/>
            <p:nvPr/>
          </p:nvSpPr>
          <p:spPr>
            <a:xfrm>
              <a:off x="4577980" y="4383431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390AB75F-4795-F175-F257-0EAF0A5652DD}"/>
                </a:ext>
              </a:extLst>
            </p:cNvPr>
            <p:cNvSpPr/>
            <p:nvPr/>
          </p:nvSpPr>
          <p:spPr>
            <a:xfrm>
              <a:off x="4577980" y="5175634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F34346E-1EA6-D5B3-197C-ECDEB68BA7AA}"/>
              </a:ext>
            </a:extLst>
          </p:cNvPr>
          <p:cNvGrpSpPr/>
          <p:nvPr/>
        </p:nvGrpSpPr>
        <p:grpSpPr>
          <a:xfrm>
            <a:off x="7867509" y="781461"/>
            <a:ext cx="354017" cy="4666512"/>
            <a:chOff x="4577980" y="781461"/>
            <a:chExt cx="354017" cy="4666512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4F1CA291-6FB2-3D34-9B26-89EDED0A7FB7}"/>
                </a:ext>
              </a:extLst>
            </p:cNvPr>
            <p:cNvSpPr/>
            <p:nvPr/>
          </p:nvSpPr>
          <p:spPr>
            <a:xfrm>
              <a:off x="4577980" y="781461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9C97A9AF-88AA-B770-D874-767F4C8610B3}"/>
                </a:ext>
              </a:extLst>
            </p:cNvPr>
            <p:cNvSpPr/>
            <p:nvPr/>
          </p:nvSpPr>
          <p:spPr>
            <a:xfrm>
              <a:off x="4577980" y="1973946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DF4B5228-FE89-3E07-AF1B-44D35A01DF6D}"/>
                </a:ext>
              </a:extLst>
            </p:cNvPr>
            <p:cNvSpPr/>
            <p:nvPr/>
          </p:nvSpPr>
          <p:spPr>
            <a:xfrm>
              <a:off x="4577980" y="3168536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2B9AEBFD-9DFC-DBC7-F784-7D6F7EF06806}"/>
                </a:ext>
              </a:extLst>
            </p:cNvPr>
            <p:cNvSpPr/>
            <p:nvPr/>
          </p:nvSpPr>
          <p:spPr>
            <a:xfrm>
              <a:off x="4577980" y="4383431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31FA2F88-1CD8-B91E-0303-5C834A08E63C}"/>
                </a:ext>
              </a:extLst>
            </p:cNvPr>
            <p:cNvSpPr/>
            <p:nvPr/>
          </p:nvSpPr>
          <p:spPr>
            <a:xfrm>
              <a:off x="4577980" y="5175634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1827616-E90C-F00F-7552-262DA0C51DE3}"/>
              </a:ext>
            </a:extLst>
          </p:cNvPr>
          <p:cNvGrpSpPr/>
          <p:nvPr/>
        </p:nvGrpSpPr>
        <p:grpSpPr>
          <a:xfrm>
            <a:off x="9502757" y="781461"/>
            <a:ext cx="354017" cy="4666512"/>
            <a:chOff x="4577980" y="781461"/>
            <a:chExt cx="354017" cy="4666512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0392114B-11D1-4829-E816-9C42ACB8AD2F}"/>
                </a:ext>
              </a:extLst>
            </p:cNvPr>
            <p:cNvSpPr/>
            <p:nvPr/>
          </p:nvSpPr>
          <p:spPr>
            <a:xfrm>
              <a:off x="4577980" y="781461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4CE74A6E-32A8-9DC0-7898-AF3BEB996D67}"/>
                </a:ext>
              </a:extLst>
            </p:cNvPr>
            <p:cNvSpPr/>
            <p:nvPr/>
          </p:nvSpPr>
          <p:spPr>
            <a:xfrm>
              <a:off x="4577980" y="1973946"/>
              <a:ext cx="354017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A4EBDC1F-ADD2-91F7-F198-738B42E29165}"/>
                </a:ext>
              </a:extLst>
            </p:cNvPr>
            <p:cNvSpPr/>
            <p:nvPr/>
          </p:nvSpPr>
          <p:spPr>
            <a:xfrm>
              <a:off x="4577980" y="3168536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C99FA6F4-5B15-CB3F-075A-084B498A610C}"/>
                </a:ext>
              </a:extLst>
            </p:cNvPr>
            <p:cNvSpPr/>
            <p:nvPr/>
          </p:nvSpPr>
          <p:spPr>
            <a:xfrm>
              <a:off x="4577980" y="4383431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ED263D01-908D-2A61-61ED-3E3042734FCB}"/>
                </a:ext>
              </a:extLst>
            </p:cNvPr>
            <p:cNvSpPr/>
            <p:nvPr/>
          </p:nvSpPr>
          <p:spPr>
            <a:xfrm>
              <a:off x="4577980" y="5175634"/>
              <a:ext cx="158505" cy="272339"/>
            </a:xfrm>
            <a:prstGeom prst="round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432E75D-CC2A-8836-1BF9-DE40B04A99D1}"/>
              </a:ext>
            </a:extLst>
          </p:cNvPr>
          <p:cNvGrpSpPr/>
          <p:nvPr/>
        </p:nvGrpSpPr>
        <p:grpSpPr>
          <a:xfrm>
            <a:off x="4342239" y="781461"/>
            <a:ext cx="320420" cy="4666512"/>
            <a:chOff x="2740600" y="781461"/>
            <a:chExt cx="320420" cy="4666512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465DDE32-10AB-6AB8-745D-2BE2D7C800CF}"/>
                </a:ext>
              </a:extLst>
            </p:cNvPr>
            <p:cNvSpPr/>
            <p:nvPr/>
          </p:nvSpPr>
          <p:spPr>
            <a:xfrm>
              <a:off x="2740600" y="5175634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829F7A52-5278-AE3A-2AB2-8C27678DE7D3}"/>
                </a:ext>
              </a:extLst>
            </p:cNvPr>
            <p:cNvSpPr/>
            <p:nvPr/>
          </p:nvSpPr>
          <p:spPr>
            <a:xfrm>
              <a:off x="2740600" y="438343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7D8AEB67-B5A2-9A97-C17A-AE59B9618808}"/>
                </a:ext>
              </a:extLst>
            </p:cNvPr>
            <p:cNvSpPr/>
            <p:nvPr/>
          </p:nvSpPr>
          <p:spPr>
            <a:xfrm>
              <a:off x="2740600" y="3168536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07117F79-7E12-604D-03F7-7CB064CF2A82}"/>
                </a:ext>
              </a:extLst>
            </p:cNvPr>
            <p:cNvSpPr/>
            <p:nvPr/>
          </p:nvSpPr>
          <p:spPr>
            <a:xfrm>
              <a:off x="2740600" y="1973946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D4F7D8C5-E7B8-54E7-8A7D-70B4D3418C87}"/>
                </a:ext>
              </a:extLst>
            </p:cNvPr>
            <p:cNvSpPr/>
            <p:nvPr/>
          </p:nvSpPr>
          <p:spPr>
            <a:xfrm>
              <a:off x="2740600" y="781461"/>
              <a:ext cx="320420" cy="272339"/>
            </a:xfrm>
            <a:prstGeom prst="round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269108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211</Words>
  <Application>Microsoft Office PowerPoint</Application>
  <PresentationFormat>Widescreen</PresentationFormat>
  <Paragraphs>50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Harlow Solid Italic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Angelo Yeo</dc:creator>
  <cp:lastModifiedBy>Angelo Yeo</cp:lastModifiedBy>
  <cp:revision>9</cp:revision>
  <dcterms:created xsi:type="dcterms:W3CDTF">2023-01-21T13:55:43Z</dcterms:created>
  <dcterms:modified xsi:type="dcterms:W3CDTF">2023-01-25T12:35:23Z</dcterms:modified>
</cp:coreProperties>
</file>